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72" r:id="rId9"/>
    <p:sldId id="271" r:id="rId10"/>
    <p:sldId id="265" r:id="rId11"/>
    <p:sldId id="266" r:id="rId12"/>
    <p:sldId id="267" r:id="rId13"/>
    <p:sldId id="270" r:id="rId14"/>
  </p:sldIdLst>
  <p:sldSz cx="14793913" cy="8321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9239" y="1361904"/>
            <a:ext cx="11095435" cy="2897176"/>
          </a:xfrm>
        </p:spPr>
        <p:txBody>
          <a:bodyPr anchor="b"/>
          <a:lstStyle>
            <a:lvl1pPr algn="ctr">
              <a:defRPr sz="72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9239" y="4370806"/>
            <a:ext cx="11095435" cy="2009145"/>
          </a:xfrm>
        </p:spPr>
        <p:txBody>
          <a:bodyPr/>
          <a:lstStyle>
            <a:lvl1pPr marL="0" indent="0" algn="ctr">
              <a:buNone/>
              <a:defRPr sz="2912"/>
            </a:lvl1pPr>
            <a:lvl2pPr marL="554766" indent="0" algn="ctr">
              <a:buNone/>
              <a:defRPr sz="2427"/>
            </a:lvl2pPr>
            <a:lvl3pPr marL="1109533" indent="0" algn="ctr">
              <a:buNone/>
              <a:defRPr sz="2184"/>
            </a:lvl3pPr>
            <a:lvl4pPr marL="1664299" indent="0" algn="ctr">
              <a:buNone/>
              <a:defRPr sz="1941"/>
            </a:lvl4pPr>
            <a:lvl5pPr marL="2219066" indent="0" algn="ctr">
              <a:buNone/>
              <a:defRPr sz="1941"/>
            </a:lvl5pPr>
            <a:lvl6pPr marL="2773832" indent="0" algn="ctr">
              <a:buNone/>
              <a:defRPr sz="1941"/>
            </a:lvl6pPr>
            <a:lvl7pPr marL="3328599" indent="0" algn="ctr">
              <a:buNone/>
              <a:defRPr sz="1941"/>
            </a:lvl7pPr>
            <a:lvl8pPr marL="3883365" indent="0" algn="ctr">
              <a:buNone/>
              <a:defRPr sz="1941"/>
            </a:lvl8pPr>
            <a:lvl9pPr marL="4438132" indent="0" algn="ctr">
              <a:buNone/>
              <a:defRPr sz="194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39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437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586894" y="443052"/>
            <a:ext cx="3189937" cy="70522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7081" y="443052"/>
            <a:ext cx="9384889" cy="705223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02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06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376" y="2074641"/>
            <a:ext cx="12759750" cy="3461585"/>
          </a:xfrm>
        </p:spPr>
        <p:txBody>
          <a:bodyPr anchor="b"/>
          <a:lstStyle>
            <a:lvl1pPr>
              <a:defRPr sz="72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376" y="5568974"/>
            <a:ext cx="12759750" cy="1820366"/>
          </a:xfrm>
        </p:spPr>
        <p:txBody>
          <a:bodyPr/>
          <a:lstStyle>
            <a:lvl1pPr marL="0" indent="0">
              <a:buNone/>
              <a:defRPr sz="2912">
                <a:solidFill>
                  <a:schemeClr val="tx1">
                    <a:tint val="75000"/>
                  </a:schemeClr>
                </a:solidFill>
              </a:defRPr>
            </a:lvl1pPr>
            <a:lvl2pPr marL="554766" indent="0">
              <a:buNone/>
              <a:defRPr sz="2427">
                <a:solidFill>
                  <a:schemeClr val="tx1">
                    <a:tint val="75000"/>
                  </a:schemeClr>
                </a:solidFill>
              </a:defRPr>
            </a:lvl2pPr>
            <a:lvl3pPr marL="1109533" indent="0">
              <a:buNone/>
              <a:defRPr sz="2184">
                <a:solidFill>
                  <a:schemeClr val="tx1">
                    <a:tint val="75000"/>
                  </a:schemeClr>
                </a:solidFill>
              </a:defRPr>
            </a:lvl3pPr>
            <a:lvl4pPr marL="1664299" indent="0">
              <a:buNone/>
              <a:defRPr sz="1941">
                <a:solidFill>
                  <a:schemeClr val="tx1">
                    <a:tint val="75000"/>
                  </a:schemeClr>
                </a:solidFill>
              </a:defRPr>
            </a:lvl4pPr>
            <a:lvl5pPr marL="2219066" indent="0">
              <a:buNone/>
              <a:defRPr sz="1941">
                <a:solidFill>
                  <a:schemeClr val="tx1">
                    <a:tint val="75000"/>
                  </a:schemeClr>
                </a:solidFill>
              </a:defRPr>
            </a:lvl5pPr>
            <a:lvl6pPr marL="2773832" indent="0">
              <a:buNone/>
              <a:defRPr sz="1941">
                <a:solidFill>
                  <a:schemeClr val="tx1">
                    <a:tint val="75000"/>
                  </a:schemeClr>
                </a:solidFill>
              </a:defRPr>
            </a:lvl6pPr>
            <a:lvl7pPr marL="3328599" indent="0">
              <a:buNone/>
              <a:defRPr sz="1941">
                <a:solidFill>
                  <a:schemeClr val="tx1">
                    <a:tint val="75000"/>
                  </a:schemeClr>
                </a:solidFill>
              </a:defRPr>
            </a:lvl7pPr>
            <a:lvl8pPr marL="3883365" indent="0">
              <a:buNone/>
              <a:defRPr sz="1941">
                <a:solidFill>
                  <a:schemeClr val="tx1">
                    <a:tint val="75000"/>
                  </a:schemeClr>
                </a:solidFill>
              </a:defRPr>
            </a:lvl8pPr>
            <a:lvl9pPr marL="4438132" indent="0">
              <a:buNone/>
              <a:defRPr sz="194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16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7082" y="2215261"/>
            <a:ext cx="6287413" cy="52800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9418" y="2215261"/>
            <a:ext cx="6287413" cy="52800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74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008" y="443053"/>
            <a:ext cx="12759750" cy="16084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9009" y="2039967"/>
            <a:ext cx="6258518" cy="999756"/>
          </a:xfrm>
        </p:spPr>
        <p:txBody>
          <a:bodyPr anchor="b"/>
          <a:lstStyle>
            <a:lvl1pPr marL="0" indent="0">
              <a:buNone/>
              <a:defRPr sz="2912" b="1"/>
            </a:lvl1pPr>
            <a:lvl2pPr marL="554766" indent="0">
              <a:buNone/>
              <a:defRPr sz="2427" b="1"/>
            </a:lvl2pPr>
            <a:lvl3pPr marL="1109533" indent="0">
              <a:buNone/>
              <a:defRPr sz="2184" b="1"/>
            </a:lvl3pPr>
            <a:lvl4pPr marL="1664299" indent="0">
              <a:buNone/>
              <a:defRPr sz="1941" b="1"/>
            </a:lvl4pPr>
            <a:lvl5pPr marL="2219066" indent="0">
              <a:buNone/>
              <a:defRPr sz="1941" b="1"/>
            </a:lvl5pPr>
            <a:lvl6pPr marL="2773832" indent="0">
              <a:buNone/>
              <a:defRPr sz="1941" b="1"/>
            </a:lvl6pPr>
            <a:lvl7pPr marL="3328599" indent="0">
              <a:buNone/>
              <a:defRPr sz="1941" b="1"/>
            </a:lvl7pPr>
            <a:lvl8pPr marL="3883365" indent="0">
              <a:buNone/>
              <a:defRPr sz="1941" b="1"/>
            </a:lvl8pPr>
            <a:lvl9pPr marL="4438132" indent="0">
              <a:buNone/>
              <a:defRPr sz="194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9009" y="3039723"/>
            <a:ext cx="6258518" cy="4470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89418" y="2039967"/>
            <a:ext cx="6289340" cy="999756"/>
          </a:xfrm>
        </p:spPr>
        <p:txBody>
          <a:bodyPr anchor="b"/>
          <a:lstStyle>
            <a:lvl1pPr marL="0" indent="0">
              <a:buNone/>
              <a:defRPr sz="2912" b="1"/>
            </a:lvl1pPr>
            <a:lvl2pPr marL="554766" indent="0">
              <a:buNone/>
              <a:defRPr sz="2427" b="1"/>
            </a:lvl2pPr>
            <a:lvl3pPr marL="1109533" indent="0">
              <a:buNone/>
              <a:defRPr sz="2184" b="1"/>
            </a:lvl3pPr>
            <a:lvl4pPr marL="1664299" indent="0">
              <a:buNone/>
              <a:defRPr sz="1941" b="1"/>
            </a:lvl4pPr>
            <a:lvl5pPr marL="2219066" indent="0">
              <a:buNone/>
              <a:defRPr sz="1941" b="1"/>
            </a:lvl5pPr>
            <a:lvl6pPr marL="2773832" indent="0">
              <a:buNone/>
              <a:defRPr sz="1941" b="1"/>
            </a:lvl6pPr>
            <a:lvl7pPr marL="3328599" indent="0">
              <a:buNone/>
              <a:defRPr sz="1941" b="1"/>
            </a:lvl7pPr>
            <a:lvl8pPr marL="3883365" indent="0">
              <a:buNone/>
              <a:defRPr sz="1941" b="1"/>
            </a:lvl8pPr>
            <a:lvl9pPr marL="4438132" indent="0">
              <a:buNone/>
              <a:defRPr sz="194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89418" y="3039723"/>
            <a:ext cx="6289340" cy="4470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2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704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59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009" y="554778"/>
            <a:ext cx="4771422" cy="1941724"/>
          </a:xfrm>
        </p:spPr>
        <p:txBody>
          <a:bodyPr anchor="b"/>
          <a:lstStyle>
            <a:lvl1pPr>
              <a:defRPr sz="38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9340" y="1198168"/>
            <a:ext cx="7489418" cy="5913783"/>
          </a:xfrm>
        </p:spPr>
        <p:txBody>
          <a:bodyPr/>
          <a:lstStyle>
            <a:lvl1pPr>
              <a:defRPr sz="3883"/>
            </a:lvl1pPr>
            <a:lvl2pPr>
              <a:defRPr sz="3398"/>
            </a:lvl2pPr>
            <a:lvl3pPr>
              <a:defRPr sz="2912"/>
            </a:lvl3pPr>
            <a:lvl4pPr>
              <a:defRPr sz="2427"/>
            </a:lvl4pPr>
            <a:lvl5pPr>
              <a:defRPr sz="2427"/>
            </a:lvl5pPr>
            <a:lvl6pPr>
              <a:defRPr sz="2427"/>
            </a:lvl6pPr>
            <a:lvl7pPr>
              <a:defRPr sz="2427"/>
            </a:lvl7pPr>
            <a:lvl8pPr>
              <a:defRPr sz="2427"/>
            </a:lvl8pPr>
            <a:lvl9pPr>
              <a:defRPr sz="242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9009" y="2496502"/>
            <a:ext cx="4771422" cy="4625080"/>
          </a:xfrm>
        </p:spPr>
        <p:txBody>
          <a:bodyPr/>
          <a:lstStyle>
            <a:lvl1pPr marL="0" indent="0">
              <a:buNone/>
              <a:defRPr sz="1941"/>
            </a:lvl1pPr>
            <a:lvl2pPr marL="554766" indent="0">
              <a:buNone/>
              <a:defRPr sz="1699"/>
            </a:lvl2pPr>
            <a:lvl3pPr marL="1109533" indent="0">
              <a:buNone/>
              <a:defRPr sz="1456"/>
            </a:lvl3pPr>
            <a:lvl4pPr marL="1664299" indent="0">
              <a:buNone/>
              <a:defRPr sz="1213"/>
            </a:lvl4pPr>
            <a:lvl5pPr marL="2219066" indent="0">
              <a:buNone/>
              <a:defRPr sz="1213"/>
            </a:lvl5pPr>
            <a:lvl6pPr marL="2773832" indent="0">
              <a:buNone/>
              <a:defRPr sz="1213"/>
            </a:lvl6pPr>
            <a:lvl7pPr marL="3328599" indent="0">
              <a:buNone/>
              <a:defRPr sz="1213"/>
            </a:lvl7pPr>
            <a:lvl8pPr marL="3883365" indent="0">
              <a:buNone/>
              <a:defRPr sz="1213"/>
            </a:lvl8pPr>
            <a:lvl9pPr marL="4438132" indent="0">
              <a:buNone/>
              <a:defRPr sz="12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52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009" y="554778"/>
            <a:ext cx="4771422" cy="1941724"/>
          </a:xfrm>
        </p:spPr>
        <p:txBody>
          <a:bodyPr anchor="b"/>
          <a:lstStyle>
            <a:lvl1pPr>
              <a:defRPr sz="38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89340" y="1198168"/>
            <a:ext cx="7489418" cy="5913783"/>
          </a:xfrm>
        </p:spPr>
        <p:txBody>
          <a:bodyPr anchor="t"/>
          <a:lstStyle>
            <a:lvl1pPr marL="0" indent="0">
              <a:buNone/>
              <a:defRPr sz="3883"/>
            </a:lvl1pPr>
            <a:lvl2pPr marL="554766" indent="0">
              <a:buNone/>
              <a:defRPr sz="3398"/>
            </a:lvl2pPr>
            <a:lvl3pPr marL="1109533" indent="0">
              <a:buNone/>
              <a:defRPr sz="2912"/>
            </a:lvl3pPr>
            <a:lvl4pPr marL="1664299" indent="0">
              <a:buNone/>
              <a:defRPr sz="2427"/>
            </a:lvl4pPr>
            <a:lvl5pPr marL="2219066" indent="0">
              <a:buNone/>
              <a:defRPr sz="2427"/>
            </a:lvl5pPr>
            <a:lvl6pPr marL="2773832" indent="0">
              <a:buNone/>
              <a:defRPr sz="2427"/>
            </a:lvl6pPr>
            <a:lvl7pPr marL="3328599" indent="0">
              <a:buNone/>
              <a:defRPr sz="2427"/>
            </a:lvl7pPr>
            <a:lvl8pPr marL="3883365" indent="0">
              <a:buNone/>
              <a:defRPr sz="2427"/>
            </a:lvl8pPr>
            <a:lvl9pPr marL="4438132" indent="0">
              <a:buNone/>
              <a:defRPr sz="242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9009" y="2496502"/>
            <a:ext cx="4771422" cy="4625080"/>
          </a:xfrm>
        </p:spPr>
        <p:txBody>
          <a:bodyPr/>
          <a:lstStyle>
            <a:lvl1pPr marL="0" indent="0">
              <a:buNone/>
              <a:defRPr sz="1941"/>
            </a:lvl1pPr>
            <a:lvl2pPr marL="554766" indent="0">
              <a:buNone/>
              <a:defRPr sz="1699"/>
            </a:lvl2pPr>
            <a:lvl3pPr marL="1109533" indent="0">
              <a:buNone/>
              <a:defRPr sz="1456"/>
            </a:lvl3pPr>
            <a:lvl4pPr marL="1664299" indent="0">
              <a:buNone/>
              <a:defRPr sz="1213"/>
            </a:lvl4pPr>
            <a:lvl5pPr marL="2219066" indent="0">
              <a:buNone/>
              <a:defRPr sz="1213"/>
            </a:lvl5pPr>
            <a:lvl6pPr marL="2773832" indent="0">
              <a:buNone/>
              <a:defRPr sz="1213"/>
            </a:lvl6pPr>
            <a:lvl7pPr marL="3328599" indent="0">
              <a:buNone/>
              <a:defRPr sz="1213"/>
            </a:lvl7pPr>
            <a:lvl8pPr marL="3883365" indent="0">
              <a:buNone/>
              <a:defRPr sz="1213"/>
            </a:lvl8pPr>
            <a:lvl9pPr marL="4438132" indent="0">
              <a:buNone/>
              <a:defRPr sz="12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8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7082" y="443053"/>
            <a:ext cx="12759750" cy="1608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7082" y="2215261"/>
            <a:ext cx="12759750" cy="5280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7082" y="7712961"/>
            <a:ext cx="3328630" cy="443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C0227-13A7-43C8-A868-C02E8F449CFE}" type="datetimeFigureOut">
              <a:rPr lang="en-US" smtClean="0"/>
              <a:t>30-Apr-19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0484" y="7712961"/>
            <a:ext cx="4992946" cy="443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48201" y="7712961"/>
            <a:ext cx="3328630" cy="443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853A3-682A-4998-A1F2-05CE47C1C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65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109533" rtl="0" eaLnBrk="1" latinLnBrk="0" hangingPunct="1">
        <a:lnSpc>
          <a:spcPct val="90000"/>
        </a:lnSpc>
        <a:spcBef>
          <a:spcPct val="0"/>
        </a:spcBef>
        <a:buNone/>
        <a:defRPr sz="53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7383" indent="-277383" algn="l" defTabSz="1109533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3398" kern="1200">
          <a:solidFill>
            <a:schemeClr val="tx1"/>
          </a:solidFill>
          <a:latin typeface="+mn-lt"/>
          <a:ea typeface="+mn-ea"/>
          <a:cs typeface="+mn-cs"/>
        </a:defRPr>
      </a:lvl1pPr>
      <a:lvl2pPr marL="832150" indent="-277383" algn="l" defTabSz="1109533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2912" kern="1200">
          <a:solidFill>
            <a:schemeClr val="tx1"/>
          </a:solidFill>
          <a:latin typeface="+mn-lt"/>
          <a:ea typeface="+mn-ea"/>
          <a:cs typeface="+mn-cs"/>
        </a:defRPr>
      </a:lvl2pPr>
      <a:lvl3pPr marL="1386916" indent="-277383" algn="l" defTabSz="1109533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2427" kern="1200">
          <a:solidFill>
            <a:schemeClr val="tx1"/>
          </a:solidFill>
          <a:latin typeface="+mn-lt"/>
          <a:ea typeface="+mn-ea"/>
          <a:cs typeface="+mn-cs"/>
        </a:defRPr>
      </a:lvl3pPr>
      <a:lvl4pPr marL="1941683" indent="-277383" algn="l" defTabSz="1109533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2184" kern="1200">
          <a:solidFill>
            <a:schemeClr val="tx1"/>
          </a:solidFill>
          <a:latin typeface="+mn-lt"/>
          <a:ea typeface="+mn-ea"/>
          <a:cs typeface="+mn-cs"/>
        </a:defRPr>
      </a:lvl4pPr>
      <a:lvl5pPr marL="2496449" indent="-277383" algn="l" defTabSz="1109533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2184" kern="1200">
          <a:solidFill>
            <a:schemeClr val="tx1"/>
          </a:solidFill>
          <a:latin typeface="+mn-lt"/>
          <a:ea typeface="+mn-ea"/>
          <a:cs typeface="+mn-cs"/>
        </a:defRPr>
      </a:lvl5pPr>
      <a:lvl6pPr marL="3051216" indent="-277383" algn="l" defTabSz="1109533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2184" kern="1200">
          <a:solidFill>
            <a:schemeClr val="tx1"/>
          </a:solidFill>
          <a:latin typeface="+mn-lt"/>
          <a:ea typeface="+mn-ea"/>
          <a:cs typeface="+mn-cs"/>
        </a:defRPr>
      </a:lvl6pPr>
      <a:lvl7pPr marL="3605982" indent="-277383" algn="l" defTabSz="1109533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2184" kern="1200">
          <a:solidFill>
            <a:schemeClr val="tx1"/>
          </a:solidFill>
          <a:latin typeface="+mn-lt"/>
          <a:ea typeface="+mn-ea"/>
          <a:cs typeface="+mn-cs"/>
        </a:defRPr>
      </a:lvl7pPr>
      <a:lvl8pPr marL="4160749" indent="-277383" algn="l" defTabSz="1109533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2184" kern="1200">
          <a:solidFill>
            <a:schemeClr val="tx1"/>
          </a:solidFill>
          <a:latin typeface="+mn-lt"/>
          <a:ea typeface="+mn-ea"/>
          <a:cs typeface="+mn-cs"/>
        </a:defRPr>
      </a:lvl8pPr>
      <a:lvl9pPr marL="4715515" indent="-277383" algn="l" defTabSz="1109533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21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9533" rtl="0" eaLnBrk="1" latinLnBrk="0" hangingPunct="1">
        <a:defRPr sz="2184" kern="1200">
          <a:solidFill>
            <a:schemeClr val="tx1"/>
          </a:solidFill>
          <a:latin typeface="+mn-lt"/>
          <a:ea typeface="+mn-ea"/>
          <a:cs typeface="+mn-cs"/>
        </a:defRPr>
      </a:lvl1pPr>
      <a:lvl2pPr marL="554766" algn="l" defTabSz="1109533" rtl="0" eaLnBrk="1" latinLnBrk="0" hangingPunct="1">
        <a:defRPr sz="2184" kern="1200">
          <a:solidFill>
            <a:schemeClr val="tx1"/>
          </a:solidFill>
          <a:latin typeface="+mn-lt"/>
          <a:ea typeface="+mn-ea"/>
          <a:cs typeface="+mn-cs"/>
        </a:defRPr>
      </a:lvl2pPr>
      <a:lvl3pPr marL="1109533" algn="l" defTabSz="1109533" rtl="0" eaLnBrk="1" latinLnBrk="0" hangingPunct="1">
        <a:defRPr sz="2184" kern="1200">
          <a:solidFill>
            <a:schemeClr val="tx1"/>
          </a:solidFill>
          <a:latin typeface="+mn-lt"/>
          <a:ea typeface="+mn-ea"/>
          <a:cs typeface="+mn-cs"/>
        </a:defRPr>
      </a:lvl3pPr>
      <a:lvl4pPr marL="1664299" algn="l" defTabSz="1109533" rtl="0" eaLnBrk="1" latinLnBrk="0" hangingPunct="1">
        <a:defRPr sz="2184" kern="1200">
          <a:solidFill>
            <a:schemeClr val="tx1"/>
          </a:solidFill>
          <a:latin typeface="+mn-lt"/>
          <a:ea typeface="+mn-ea"/>
          <a:cs typeface="+mn-cs"/>
        </a:defRPr>
      </a:lvl4pPr>
      <a:lvl5pPr marL="2219066" algn="l" defTabSz="1109533" rtl="0" eaLnBrk="1" latinLnBrk="0" hangingPunct="1">
        <a:defRPr sz="2184" kern="1200">
          <a:solidFill>
            <a:schemeClr val="tx1"/>
          </a:solidFill>
          <a:latin typeface="+mn-lt"/>
          <a:ea typeface="+mn-ea"/>
          <a:cs typeface="+mn-cs"/>
        </a:defRPr>
      </a:lvl5pPr>
      <a:lvl6pPr marL="2773832" algn="l" defTabSz="1109533" rtl="0" eaLnBrk="1" latinLnBrk="0" hangingPunct="1">
        <a:defRPr sz="2184" kern="1200">
          <a:solidFill>
            <a:schemeClr val="tx1"/>
          </a:solidFill>
          <a:latin typeface="+mn-lt"/>
          <a:ea typeface="+mn-ea"/>
          <a:cs typeface="+mn-cs"/>
        </a:defRPr>
      </a:lvl6pPr>
      <a:lvl7pPr marL="3328599" algn="l" defTabSz="1109533" rtl="0" eaLnBrk="1" latinLnBrk="0" hangingPunct="1">
        <a:defRPr sz="2184" kern="1200">
          <a:solidFill>
            <a:schemeClr val="tx1"/>
          </a:solidFill>
          <a:latin typeface="+mn-lt"/>
          <a:ea typeface="+mn-ea"/>
          <a:cs typeface="+mn-cs"/>
        </a:defRPr>
      </a:lvl7pPr>
      <a:lvl8pPr marL="3883365" algn="l" defTabSz="1109533" rtl="0" eaLnBrk="1" latinLnBrk="0" hangingPunct="1">
        <a:defRPr sz="2184" kern="1200">
          <a:solidFill>
            <a:schemeClr val="tx1"/>
          </a:solidFill>
          <a:latin typeface="+mn-lt"/>
          <a:ea typeface="+mn-ea"/>
          <a:cs typeface="+mn-cs"/>
        </a:defRPr>
      </a:lvl8pPr>
      <a:lvl9pPr marL="4438132" algn="l" defTabSz="1109533" rtl="0" eaLnBrk="1" latinLnBrk="0" hangingPunct="1">
        <a:defRPr sz="21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bari64515@gmail.co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0" y="0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26609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4E673D2-4B96-43D0-9A07-670811759993}"/>
              </a:ext>
            </a:extLst>
          </p:cNvPr>
          <p:cNvSpPr/>
          <p:nvPr/>
        </p:nvSpPr>
        <p:spPr>
          <a:xfrm>
            <a:off x="1499379" y="1433338"/>
            <a:ext cx="10799881" cy="22159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 E L COME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E59E4B6-13AD-4182-9F36-365C467F04A4}"/>
              </a:ext>
            </a:extLst>
          </p:cNvPr>
          <p:cNvSpPr/>
          <p:nvPr/>
        </p:nvSpPr>
        <p:spPr>
          <a:xfrm>
            <a:off x="1499379" y="325342"/>
            <a:ext cx="5897577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 E L C O M E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562D6EE-FBF3-49A4-B4FE-DC95F5AB435C}"/>
              </a:ext>
            </a:extLst>
          </p:cNvPr>
          <p:cNvSpPr/>
          <p:nvPr/>
        </p:nvSpPr>
        <p:spPr>
          <a:xfrm>
            <a:off x="10068124" y="402957"/>
            <a:ext cx="4462272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today’s class </a:t>
            </a:r>
            <a:endParaRPr lang="en-US" sz="5400" b="1" cap="none" spc="0" dirty="0">
              <a:ln/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E07F70CB-49C8-4DA5-93E3-D7992ACC7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5" y="3649329"/>
            <a:ext cx="5360344" cy="419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3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9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9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8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8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0" y="0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26609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71E1BF0-B321-4768-B45F-11D15F683015}"/>
              </a:ext>
            </a:extLst>
          </p:cNvPr>
          <p:cNvSpPr/>
          <p:nvPr/>
        </p:nvSpPr>
        <p:spPr>
          <a:xfrm>
            <a:off x="1144731" y="229768"/>
            <a:ext cx="12504450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Answer question drill(</a:t>
            </a:r>
            <a:r>
              <a:rPr lang="en-US" sz="8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wcw</a:t>
            </a:r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5B99B6C-F746-44A8-9C83-D15A54D9AD84}"/>
              </a:ext>
            </a:extLst>
          </p:cNvPr>
          <p:cNvSpPr/>
          <p:nvPr/>
        </p:nvSpPr>
        <p:spPr>
          <a:xfrm>
            <a:off x="126609" y="1559063"/>
            <a:ext cx="100992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u="sng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Answer the following question: </a:t>
            </a:r>
            <a:endParaRPr lang="en-US" sz="6000" b="0" u="sng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DEF878F-FDB7-4025-BC01-5EA26978E696}"/>
              </a:ext>
            </a:extLst>
          </p:cNvPr>
          <p:cNvSpPr/>
          <p:nvPr/>
        </p:nvSpPr>
        <p:spPr>
          <a:xfrm>
            <a:off x="107242" y="2714147"/>
            <a:ext cx="1392079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1.Who was the fastest animal in the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forsest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CDCD798-62A6-4484-B78B-7F3F7D8B6D71}"/>
              </a:ext>
            </a:extLst>
          </p:cNvPr>
          <p:cNvSpPr/>
          <p:nvPr/>
        </p:nvSpPr>
        <p:spPr>
          <a:xfrm>
            <a:off x="274719" y="3784656"/>
            <a:ext cx="14263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2.Who was the slowest animal in the </a:t>
            </a:r>
            <a:r>
              <a:rPr lang="en-US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forsest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3241E5C-9D86-460E-85A6-98AA5F0F1A81}"/>
              </a:ext>
            </a:extLst>
          </p:cNvPr>
          <p:cNvSpPr/>
          <p:nvPr/>
        </p:nvSpPr>
        <p:spPr>
          <a:xfrm>
            <a:off x="274719" y="4781041"/>
            <a:ext cx="1203887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3.Where did they start the race from ? </a:t>
            </a:r>
            <a:endParaRPr lang="en-US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24222A5-D0BD-431E-8717-5A2331FEC9E9}"/>
              </a:ext>
            </a:extLst>
          </p:cNvPr>
          <p:cNvSpPr/>
          <p:nvPr/>
        </p:nvSpPr>
        <p:spPr>
          <a:xfrm>
            <a:off x="264302" y="5909017"/>
            <a:ext cx="1428468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4.Why do you think the tortoise want to have </a:t>
            </a:r>
          </a:p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race with the hare ? </a:t>
            </a:r>
            <a:endParaRPr lang="en-US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1F0604E-BCE9-4C89-9F0B-79B8177A72B0}"/>
              </a:ext>
            </a:extLst>
          </p:cNvPr>
          <p:cNvSpPr/>
          <p:nvPr/>
        </p:nvSpPr>
        <p:spPr>
          <a:xfrm>
            <a:off x="11276705" y="1925611"/>
            <a:ext cx="32618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5 min </a:t>
            </a:r>
            <a:endParaRPr lang="en-U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63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0" y="0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26609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8F7B5EC-968D-452D-A977-C53E13F75D08}"/>
              </a:ext>
            </a:extLst>
          </p:cNvPr>
          <p:cNvSpPr/>
          <p:nvPr/>
        </p:nvSpPr>
        <p:spPr>
          <a:xfrm>
            <a:off x="126609" y="140676"/>
            <a:ext cx="939552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Read the text: </a:t>
            </a:r>
            <a:endParaRPr lang="en-US" sz="115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F549AD8-D5F9-4C08-9DAB-5765DE26A1A3}"/>
              </a:ext>
            </a:extLst>
          </p:cNvPr>
          <p:cNvSpPr/>
          <p:nvPr/>
        </p:nvSpPr>
        <p:spPr>
          <a:xfrm>
            <a:off x="539847" y="2869580"/>
            <a:ext cx="13733585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agreed to finish at the river </a:t>
            </a:r>
          </a:p>
          <a:p>
            <a:pPr algn="ctr"/>
            <a:r>
              <a:rPr lang="en-US" sz="6600" b="1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 </a:t>
            </a:r>
            <a:r>
              <a:rPr lang="en-US" sz="6600" b="1" cap="none" spc="0" dirty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Start from  a big </a:t>
            </a:r>
            <a:r>
              <a:rPr lang="en-US" sz="6600" b="1" cap="none" spc="0" dirty="0" err="1">
                <a:ln/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tree.Then</a:t>
            </a:r>
            <a:r>
              <a:rPr lang="en-US" sz="6600" b="1" cap="none" spc="0" dirty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they called </a:t>
            </a:r>
            <a:r>
              <a:rPr lang="en-US" sz="6600" b="1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friend to watch the race. The race began.</a:t>
            </a:r>
            <a:r>
              <a:rPr lang="en-US" sz="6600" b="1" cap="none" spc="0" dirty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7C623F2-E5A6-4C71-B609-3416A62E523B}"/>
              </a:ext>
            </a:extLst>
          </p:cNvPr>
          <p:cNvSpPr/>
          <p:nvPr/>
        </p:nvSpPr>
        <p:spPr>
          <a:xfrm>
            <a:off x="10549967" y="373781"/>
            <a:ext cx="39616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15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0" y="0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26609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95067AA-1B43-4395-8D00-470E32D158B3}"/>
              </a:ext>
            </a:extLst>
          </p:cNvPr>
          <p:cNvSpPr/>
          <p:nvPr/>
        </p:nvSpPr>
        <p:spPr>
          <a:xfrm>
            <a:off x="2409052" y="2158239"/>
            <a:ext cx="9975808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Slow but steady </a:t>
            </a:r>
          </a:p>
          <a:p>
            <a:pPr algn="ctr"/>
            <a:r>
              <a:rPr lang="en-US" sz="115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Wins the race.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830BF23-C10A-4724-8508-FAC46EEE2EEA}"/>
              </a:ext>
            </a:extLst>
          </p:cNvPr>
          <p:cNvSpPr/>
          <p:nvPr/>
        </p:nvSpPr>
        <p:spPr>
          <a:xfrm>
            <a:off x="10424935" y="306633"/>
            <a:ext cx="4211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30 sec  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26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-1" y="19889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26609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CA49E21-7A14-4210-A789-97E638CBB658}"/>
              </a:ext>
            </a:extLst>
          </p:cNvPr>
          <p:cNvSpPr/>
          <p:nvPr/>
        </p:nvSpPr>
        <p:spPr>
          <a:xfrm>
            <a:off x="2590400" y="364654"/>
            <a:ext cx="6522940" cy="14465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16000" dist="254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22225">
                  <a:solidFill>
                    <a:schemeClr val="accent2"/>
                  </a:solidFill>
                  <a:prstDash val="solid"/>
                </a:ln>
                <a:blipFill>
                  <a:blip r:embed="rId2"/>
                  <a:stretch>
                    <a:fillRect/>
                  </a:stretch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Thanks to all</a:t>
            </a:r>
            <a:endParaRPr lang="en-US" sz="8800" b="1" cap="none" spc="0" dirty="0">
              <a:ln w="22225">
                <a:solidFill>
                  <a:schemeClr val="accent2"/>
                </a:solidFill>
                <a:prstDash val="solid"/>
              </a:ln>
              <a:blipFill>
                <a:blip r:embed="rId2"/>
                <a:stretch>
                  <a:fillRect/>
                </a:stretch>
              </a:blip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95E2A2F-42C3-4043-B4A4-C9EC3FFE3739}"/>
              </a:ext>
            </a:extLst>
          </p:cNvPr>
          <p:cNvSpPr/>
          <p:nvPr/>
        </p:nvSpPr>
        <p:spPr>
          <a:xfrm>
            <a:off x="10251341" y="364654"/>
            <a:ext cx="4211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30 sec  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630" y="2636836"/>
            <a:ext cx="4184083" cy="36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1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0" y="0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26609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7277CB1-561D-4596-A92A-D1DC25768A08}"/>
              </a:ext>
            </a:extLst>
          </p:cNvPr>
          <p:cNvSpPr/>
          <p:nvPr/>
        </p:nvSpPr>
        <p:spPr>
          <a:xfrm>
            <a:off x="475473" y="238090"/>
            <a:ext cx="14173200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Identity</a:t>
            </a:r>
            <a:r>
              <a:rPr lang="en-US" sz="8000" b="1" cap="none" spc="0" dirty="0">
                <a:ln/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="" xmlns:a16="http://schemas.microsoft.com/office/drawing/2014/main" id="{E23C975F-9CF5-4957-8C71-DCFA5202AAA6}"/>
              </a:ext>
            </a:extLst>
          </p:cNvPr>
          <p:cNvSpPr/>
          <p:nvPr/>
        </p:nvSpPr>
        <p:spPr>
          <a:xfrm>
            <a:off x="461089" y="1598426"/>
            <a:ext cx="7922202" cy="6290737"/>
          </a:xfrm>
          <a:prstGeom prst="homePlate">
            <a:avLst/>
          </a:prstGeom>
          <a:solidFill>
            <a:schemeClr val="accent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K.M.ABDUL BARI</a:t>
            </a:r>
          </a:p>
          <a:p>
            <a:pPr algn="ctr"/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AMOIN GPS</a:t>
            </a:r>
          </a:p>
          <a:p>
            <a:pPr algn="ctr"/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SHERPUR, BOGURA </a:t>
            </a: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C9F6F2E-3FA5-479E-8354-0748CC0CA1DA}"/>
              </a:ext>
            </a:extLst>
          </p:cNvPr>
          <p:cNvSpPr/>
          <p:nvPr/>
        </p:nvSpPr>
        <p:spPr>
          <a:xfrm>
            <a:off x="475473" y="6853398"/>
            <a:ext cx="3299741" cy="1072662"/>
          </a:xfrm>
          <a:prstGeom prst="rect">
            <a:avLst/>
          </a:prstGeom>
          <a:solidFill>
            <a:schemeClr val="accent2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PH: 01716028465</a:t>
            </a:r>
          </a:p>
          <a:p>
            <a:pPr algn="ctr"/>
            <a:r>
              <a:rPr lang="en-US" b="1" dirty="0">
                <a:solidFill>
                  <a:schemeClr val="tx2">
                    <a:lumMod val="50000"/>
                  </a:schemeClr>
                </a:solidFill>
                <a:hlinkClick r:id="rId2"/>
              </a:rPr>
              <a:t>bari64515@gmail.com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 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="" xmlns:a16="http://schemas.microsoft.com/office/drawing/2014/main" id="{152E7A25-6B41-47B2-9A5C-F406BAE1B454}"/>
              </a:ext>
            </a:extLst>
          </p:cNvPr>
          <p:cNvSpPr/>
          <p:nvPr/>
        </p:nvSpPr>
        <p:spPr>
          <a:xfrm rot="10800000">
            <a:off x="7859672" y="1735048"/>
            <a:ext cx="6416113" cy="6017494"/>
          </a:xfrm>
          <a:prstGeom prst="homePlate">
            <a:avLst/>
          </a:prstGeom>
          <a:solidFill>
            <a:schemeClr val="accent6">
              <a:lumMod val="60000"/>
              <a:lumOff val="4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E545775-6262-43F1-84FC-30A75790EF9F}"/>
              </a:ext>
            </a:extLst>
          </p:cNvPr>
          <p:cNvSpPr/>
          <p:nvPr/>
        </p:nvSpPr>
        <p:spPr>
          <a:xfrm>
            <a:off x="8302486" y="3311743"/>
            <a:ext cx="6314255" cy="32316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u="sng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</a:t>
            </a:r>
          </a:p>
          <a:p>
            <a:pPr algn="ctr"/>
            <a:r>
              <a:rPr lang="en-US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Sub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English </a:t>
            </a:r>
          </a:p>
          <a:p>
            <a:pPr algn="ctr"/>
            <a:r>
              <a:rPr lang="en-US" sz="3200" b="0" cap="none" spc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five </a:t>
            </a:r>
          </a:p>
          <a:p>
            <a:pPr algn="ctr"/>
            <a:r>
              <a:rPr lang="en-US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40 min</a:t>
            </a:r>
          </a:p>
          <a:p>
            <a:pPr algn="ctr"/>
            <a:r>
              <a:rPr lang="en-US" sz="3200" b="1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Lesson:</a:t>
            </a:r>
            <a:r>
              <a:rPr lang="en-US" sz="3200" b="0" cap="none" spc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 hare and the tortoise 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00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0" y="0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26609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7845FA7-B67F-4066-8B8D-0BB7A1C7ADFA}"/>
              </a:ext>
            </a:extLst>
          </p:cNvPr>
          <p:cNvSpPr/>
          <p:nvPr/>
        </p:nvSpPr>
        <p:spPr>
          <a:xfrm>
            <a:off x="7573801" y="160582"/>
            <a:ext cx="6032422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1193800" prstMaterial="metal">
            <a:bevelT w="1504950" h="1358900"/>
            <a:bevelB w="1250950" h="10033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0C191DB-32F4-41AA-BEBE-2C1681357BC1}"/>
              </a:ext>
            </a:extLst>
          </p:cNvPr>
          <p:cNvSpPr txBox="1"/>
          <p:nvPr/>
        </p:nvSpPr>
        <p:spPr>
          <a:xfrm>
            <a:off x="362309" y="622373"/>
            <a:ext cx="5686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will able to: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3F69875-B8ED-40D3-B683-6C847C64CAD0}"/>
              </a:ext>
            </a:extLst>
          </p:cNvPr>
          <p:cNvSpPr txBox="1"/>
          <p:nvPr/>
        </p:nvSpPr>
        <p:spPr>
          <a:xfrm>
            <a:off x="362309" y="1149982"/>
            <a:ext cx="14265770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1.3.1 recognize which words in a sentence are stressed.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4.2.1 understand and enjoy simple stories.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56C7E53-D633-4604-84D5-2D93961A75FD}"/>
              </a:ext>
            </a:extLst>
          </p:cNvPr>
          <p:cNvSpPr txBox="1"/>
          <p:nvPr/>
        </p:nvSpPr>
        <p:spPr>
          <a:xfrm>
            <a:off x="296816" y="2907894"/>
            <a:ext cx="14331263" cy="26161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Speaking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 say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words,phrases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sentences with proper sounds and stress.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1.1.2 say sentences with proper intonation.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6.1.2 say what others are doing.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6.2.1 talk about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people,objects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events etc.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78B741E-EFF4-48F6-A270-98B76C28CCE3}"/>
              </a:ext>
            </a:extLst>
          </p:cNvPr>
          <p:cNvSpPr txBox="1"/>
          <p:nvPr/>
        </p:nvSpPr>
        <p:spPr>
          <a:xfrm>
            <a:off x="145976" y="5466024"/>
            <a:ext cx="14540695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1.5.1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words,phrases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sentences in the text with proper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pronunciation,stress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intonation.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1.7.1 read paragraphs ,dialogues stories ,letters and other texts.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5.1.2 read silently with understanding stories.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7.1.7 recognize punctuation marks and read accordingly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47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-1" y="-2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26609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AB47C43-A99B-47AC-8B28-E3AE37F068F5}"/>
              </a:ext>
            </a:extLst>
          </p:cNvPr>
          <p:cNvSpPr txBox="1"/>
          <p:nvPr/>
        </p:nvSpPr>
        <p:spPr>
          <a:xfrm>
            <a:off x="199596" y="1542441"/>
            <a:ext cx="5515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 at picture </a:t>
            </a:r>
            <a:endParaRPr lang="en-US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D0C7363-7CE2-4137-B906-2D9B8312F9A9}"/>
              </a:ext>
            </a:extLst>
          </p:cNvPr>
          <p:cNvSpPr txBox="1"/>
          <p:nvPr/>
        </p:nvSpPr>
        <p:spPr>
          <a:xfrm>
            <a:off x="272587" y="4997429"/>
            <a:ext cx="12447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declaration and write down on the board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E356273-84BE-45EC-AED8-0BBFCA6E7BC5}"/>
              </a:ext>
            </a:extLst>
          </p:cNvPr>
          <p:cNvSpPr/>
          <p:nvPr/>
        </p:nvSpPr>
        <p:spPr>
          <a:xfrm>
            <a:off x="527538" y="5545080"/>
            <a:ext cx="13716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cap="none" spc="0" dirty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hare and the tortoise</a:t>
            </a:r>
          </a:p>
          <a:p>
            <a:pPr algn="ctr"/>
            <a:r>
              <a:rPr lang="en-US" sz="8000" b="1" cap="none" spc="0" dirty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80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A(one day----began)</a:t>
            </a:r>
            <a:r>
              <a:rPr lang="en-US" sz="8000" b="1" cap="none" spc="0" dirty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80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000" b="1" cap="none" spc="0" dirty="0">
              <a:ln/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A261369-1605-4D04-A388-8DFB308C82F8}"/>
              </a:ext>
            </a:extLst>
          </p:cNvPr>
          <p:cNvSpPr txBox="1"/>
          <p:nvPr/>
        </p:nvSpPr>
        <p:spPr>
          <a:xfrm>
            <a:off x="5079101" y="325399"/>
            <a:ext cx="3942556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Warm up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3B826BD-ACBA-4371-920B-F68B1212BEB6}"/>
              </a:ext>
            </a:extLst>
          </p:cNvPr>
          <p:cNvSpPr/>
          <p:nvPr/>
        </p:nvSpPr>
        <p:spPr>
          <a:xfrm>
            <a:off x="10372685" y="228302"/>
            <a:ext cx="39616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158" y="2639476"/>
            <a:ext cx="2840256" cy="20385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748" y="2269427"/>
            <a:ext cx="3200400" cy="219812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3B826BD-ACBA-4371-920B-F68B1212BEB6}"/>
              </a:ext>
            </a:extLst>
          </p:cNvPr>
          <p:cNvSpPr/>
          <p:nvPr/>
        </p:nvSpPr>
        <p:spPr>
          <a:xfrm>
            <a:off x="10722588" y="1442137"/>
            <a:ext cx="32618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endParaRPr lang="en-U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3B826BD-ACBA-4371-920B-F68B1212BEB6}"/>
              </a:ext>
            </a:extLst>
          </p:cNvPr>
          <p:cNvSpPr/>
          <p:nvPr/>
        </p:nvSpPr>
        <p:spPr>
          <a:xfrm>
            <a:off x="12168103" y="5335984"/>
            <a:ext cx="24763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endParaRPr lang="en-US" sz="4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57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/>
      <p:bldP spid="9" grpId="0"/>
      <p:bldP spid="3" grpId="0" animBg="1"/>
      <p:bldP spid="6" grpId="0"/>
      <p:bldP spid="11" grpId="0"/>
      <p:bldP spid="11" grpId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107242" y="0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224167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9936915-C1E3-4C3C-946A-3F158CB80C80}"/>
              </a:ext>
            </a:extLst>
          </p:cNvPr>
          <p:cNvSpPr/>
          <p:nvPr/>
        </p:nvSpPr>
        <p:spPr>
          <a:xfrm>
            <a:off x="120744" y="6901"/>
            <a:ext cx="1333159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Indroducing</a:t>
            </a:r>
            <a:r>
              <a:rPr lang="en-US" sz="80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new word(</a:t>
            </a:r>
            <a:r>
              <a:rPr lang="en-US" sz="8000" b="1" dirty="0" err="1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wcw</a:t>
            </a:r>
            <a:r>
              <a:rPr lang="en-US" sz="80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endParaRPr lang="en-US" sz="80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83EEC12-77C9-4E04-87A8-0E7A990DA451}"/>
              </a:ext>
            </a:extLst>
          </p:cNvPr>
          <p:cNvSpPr/>
          <p:nvPr/>
        </p:nvSpPr>
        <p:spPr>
          <a:xfrm>
            <a:off x="4103629" y="1604791"/>
            <a:ext cx="268291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Forest </a:t>
            </a:r>
            <a:endParaRPr lang="en-US" sz="6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8FA2EC2-B2FA-4E0F-A939-DD05BABD6DA9}"/>
              </a:ext>
            </a:extLst>
          </p:cNvPr>
          <p:cNvSpPr/>
          <p:nvPr/>
        </p:nvSpPr>
        <p:spPr>
          <a:xfrm>
            <a:off x="12026012" y="1643346"/>
            <a:ext cx="213712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Slow</a:t>
            </a:r>
            <a:r>
              <a:rPr lang="en-US" sz="66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600" b="1" cap="none" spc="0" dirty="0">
              <a:ln/>
              <a:solidFill>
                <a:schemeClr val="accent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0448F83-9710-41AA-942D-B54A5DF59242}"/>
              </a:ext>
            </a:extLst>
          </p:cNvPr>
          <p:cNvSpPr/>
          <p:nvPr/>
        </p:nvSpPr>
        <p:spPr>
          <a:xfrm>
            <a:off x="3874663" y="4061897"/>
            <a:ext cx="26997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Angry </a:t>
            </a:r>
            <a:endParaRPr lang="en-US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4F65226-E8DD-4EAF-851A-0B5E6F7A7203}"/>
              </a:ext>
            </a:extLst>
          </p:cNvPr>
          <p:cNvSpPr/>
          <p:nvPr/>
        </p:nvSpPr>
        <p:spPr>
          <a:xfrm>
            <a:off x="11972845" y="6531535"/>
            <a:ext cx="25394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Laugh</a:t>
            </a:r>
            <a:r>
              <a:rPr lang="en-US" sz="60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b="0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24A8BB6-D99B-42A4-AD16-4B39E9DA792B}"/>
              </a:ext>
            </a:extLst>
          </p:cNvPr>
          <p:cNvSpPr/>
          <p:nvPr/>
        </p:nvSpPr>
        <p:spPr>
          <a:xfrm>
            <a:off x="4134350" y="6716884"/>
            <a:ext cx="218040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Race </a:t>
            </a:r>
            <a:endParaRPr lang="en-US" sz="6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E29391D-8319-4AC3-A3F6-A5E736C0D0F9}"/>
              </a:ext>
            </a:extLst>
          </p:cNvPr>
          <p:cNvSpPr/>
          <p:nvPr/>
        </p:nvSpPr>
        <p:spPr>
          <a:xfrm>
            <a:off x="11384529" y="4293893"/>
            <a:ext cx="31846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Agreed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0D06387-DA32-47D8-B762-80B7F2204C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54" y="3640333"/>
            <a:ext cx="3278203" cy="21382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4D8BB2C-EC5E-4321-A22E-CA3BD28E0C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37" y="1344822"/>
            <a:ext cx="3305120" cy="22671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1FDC3283-23A4-42C5-906E-FFE969E4AF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37" y="5874605"/>
            <a:ext cx="3305120" cy="20449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E04BB50-D19C-40D7-A4FB-4703A1B50B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535" y="5985146"/>
            <a:ext cx="3430022" cy="20922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2A8F96E7-3022-4F0C-870D-BE1016EF33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534" y="3697879"/>
            <a:ext cx="3430022" cy="213822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E395F19A-ADB0-4961-A387-EBF854669778}"/>
              </a:ext>
            </a:extLst>
          </p:cNvPr>
          <p:cNvSpPr/>
          <p:nvPr/>
        </p:nvSpPr>
        <p:spPr>
          <a:xfrm>
            <a:off x="12987650" y="372679"/>
            <a:ext cx="155354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4 min </a:t>
            </a:r>
            <a:endParaRPr lang="en-US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videoplayback (1)[1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60584" y="1663792"/>
            <a:ext cx="2665259" cy="149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48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3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3" grpId="0"/>
      <p:bldP spid="6" grpId="0"/>
      <p:bldP spid="7" grpId="0"/>
      <p:bldP spid="9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20121" y="-65314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53487" y="75362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F436BB5-2A44-43F8-8FE5-53B4D4329709}"/>
              </a:ext>
            </a:extLst>
          </p:cNvPr>
          <p:cNvSpPr/>
          <p:nvPr/>
        </p:nvSpPr>
        <p:spPr>
          <a:xfrm>
            <a:off x="295338" y="389527"/>
            <a:ext cx="1420323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6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Teacher’s </a:t>
            </a:r>
            <a:r>
              <a:rPr lang="en-US" sz="60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reading  with </a:t>
            </a:r>
            <a:r>
              <a:rPr lang="en-US" sz="600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st.</a:t>
            </a:r>
            <a:r>
              <a:rPr lang="en-US" sz="6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loud reading(</a:t>
            </a:r>
            <a:r>
              <a:rPr lang="en-US" sz="600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wcw</a:t>
            </a:r>
            <a:r>
              <a:rPr lang="en-US" sz="6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6000" b="0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48AD135-488D-4753-8B19-78D0EBB8297F}"/>
              </a:ext>
            </a:extLst>
          </p:cNvPr>
          <p:cNvSpPr/>
          <p:nvPr/>
        </p:nvSpPr>
        <p:spPr>
          <a:xfrm>
            <a:off x="1178122" y="1729624"/>
            <a:ext cx="371768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Page 54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41A0E2C-4ABB-4C79-A4AA-38438A9B0456}"/>
              </a:ext>
            </a:extLst>
          </p:cNvPr>
          <p:cNvSpPr/>
          <p:nvPr/>
        </p:nvSpPr>
        <p:spPr>
          <a:xfrm>
            <a:off x="1569897" y="3564040"/>
            <a:ext cx="831189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dirty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in B</a:t>
            </a:r>
            <a:r>
              <a:rPr lang="en-US" sz="8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angla </a:t>
            </a:r>
            <a:endParaRPr lang="en-US" sz="80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EFB90BF-57E2-42BE-9196-7EBAC505B224}"/>
              </a:ext>
            </a:extLst>
          </p:cNvPr>
          <p:cNvSpPr/>
          <p:nvPr/>
        </p:nvSpPr>
        <p:spPr>
          <a:xfrm>
            <a:off x="7246265" y="5901009"/>
            <a:ext cx="371768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 dirty="0">
                <a:ln w="0"/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Page 54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5C66EC9-7E82-408E-91A6-F582DF5BB5D7}"/>
              </a:ext>
            </a:extLst>
          </p:cNvPr>
          <p:cNvSpPr/>
          <p:nvPr/>
        </p:nvSpPr>
        <p:spPr>
          <a:xfrm>
            <a:off x="588374" y="4905697"/>
            <a:ext cx="1238008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One day, a 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---------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race began.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8051206-43A4-42C1-AC1A-D410F3F1C8FD}"/>
              </a:ext>
            </a:extLst>
          </p:cNvPr>
          <p:cNvSpPr/>
          <p:nvPr/>
        </p:nvSpPr>
        <p:spPr>
          <a:xfrm>
            <a:off x="11568615" y="1632080"/>
            <a:ext cx="334222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4 min </a:t>
            </a:r>
            <a:endParaRPr lang="en-US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42EFE0-A906-46D0-9BBB-16419C38A71D}"/>
              </a:ext>
            </a:extLst>
          </p:cNvPr>
          <p:cNvSpPr/>
          <p:nvPr/>
        </p:nvSpPr>
        <p:spPr>
          <a:xfrm>
            <a:off x="10963950" y="7023734"/>
            <a:ext cx="334222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4 min </a:t>
            </a:r>
            <a:endParaRPr lang="en-US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34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/>
      <p:bldP spid="7" grpId="1"/>
      <p:bldP spid="8" grpId="0"/>
      <p:bldP spid="9" grpId="0"/>
      <p:bldP spid="10" grpId="0"/>
      <p:bldP spid="14" grpId="0"/>
      <p:bldP spid="14" grpId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0" y="0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26609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64146" y="357593"/>
            <a:ext cx="1418664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/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group reading(</a:t>
            </a:r>
            <a:r>
              <a:rPr lang="en-US" sz="7200" b="1" dirty="0" err="1">
                <a:ln/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Sgw</a:t>
            </a:r>
            <a:r>
              <a:rPr lang="en-US" sz="7200" b="1" dirty="0">
                <a:ln/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)  </a:t>
            </a:r>
            <a:endParaRPr lang="en-US" sz="7200" b="1" cap="none" spc="0" dirty="0">
              <a:ln/>
              <a:solidFill>
                <a:srgbClr val="92D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3E7273C-5223-483B-A33A-664A8EF04442}"/>
              </a:ext>
            </a:extLst>
          </p:cNvPr>
          <p:cNvSpPr/>
          <p:nvPr/>
        </p:nvSpPr>
        <p:spPr>
          <a:xfrm>
            <a:off x="10625995" y="1557922"/>
            <a:ext cx="422153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endParaRPr lang="en-U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257" y="2523238"/>
            <a:ext cx="6993813" cy="459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0" y="0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26609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52238" y="629308"/>
            <a:ext cx="1386006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7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Student  model </a:t>
            </a:r>
            <a:r>
              <a:rPr lang="en-US" sz="72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reading </a:t>
            </a:r>
            <a:r>
              <a:rPr lang="en-US" sz="7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7200" dirty="0" err="1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wcw</a:t>
            </a:r>
            <a:r>
              <a:rPr lang="en-US" sz="7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en-US" sz="7200" b="0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DB7B0CE-96B7-4DF9-85F4-8AF530CD805E}"/>
              </a:ext>
            </a:extLst>
          </p:cNvPr>
          <p:cNvSpPr/>
          <p:nvPr/>
        </p:nvSpPr>
        <p:spPr>
          <a:xfrm>
            <a:off x="10012567" y="2035239"/>
            <a:ext cx="422153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4 min </a:t>
            </a:r>
            <a:endParaRPr lang="en-U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98" y="3252159"/>
            <a:ext cx="5757588" cy="342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2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14F1E98-C914-4B6D-B3F7-9FFC76870029}"/>
              </a:ext>
            </a:extLst>
          </p:cNvPr>
          <p:cNvSpPr/>
          <p:nvPr/>
        </p:nvSpPr>
        <p:spPr>
          <a:xfrm>
            <a:off x="0" y="0"/>
            <a:ext cx="14793913" cy="832167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4819" tIns="52410" rIns="104819" bIns="5241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63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E65D02-A762-4713-8DB0-D21DE173726D}"/>
              </a:ext>
            </a:extLst>
          </p:cNvPr>
          <p:cNvSpPr/>
          <p:nvPr/>
        </p:nvSpPr>
        <p:spPr>
          <a:xfrm>
            <a:off x="126609" y="140676"/>
            <a:ext cx="14560062" cy="804032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90500" h="18415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5B1B170-F2AD-4DA7-93F2-A4D01044756E}"/>
              </a:ext>
            </a:extLst>
          </p:cNvPr>
          <p:cNvSpPr/>
          <p:nvPr/>
        </p:nvSpPr>
        <p:spPr>
          <a:xfrm>
            <a:off x="547137" y="680076"/>
            <a:ext cx="13719005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silent reading(IW</a:t>
            </a:r>
            <a:r>
              <a:rPr lang="en-US" sz="80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sz="8000" b="1" dirty="0" smtClean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page 54(A) </a:t>
            </a:r>
            <a:endParaRPr lang="en-US" sz="8000" b="1" cap="none" spc="0" dirty="0">
              <a:ln/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1" y="3774021"/>
            <a:ext cx="6662058" cy="32681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6DACDC8-5240-466E-BD40-848E7BCE8C30}"/>
              </a:ext>
            </a:extLst>
          </p:cNvPr>
          <p:cNvSpPr/>
          <p:nvPr/>
        </p:nvSpPr>
        <p:spPr>
          <a:xfrm>
            <a:off x="11603416" y="2534825"/>
            <a:ext cx="27026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Time: 4 min </a:t>
            </a:r>
            <a:endParaRPr lang="en-US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7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444</TotalTime>
  <Words>363</Words>
  <Application>Microsoft Office PowerPoint</Application>
  <PresentationFormat>Custom</PresentationFormat>
  <Paragraphs>76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Bari</cp:lastModifiedBy>
  <cp:revision>64</cp:revision>
  <dcterms:created xsi:type="dcterms:W3CDTF">2018-07-16T06:11:44Z</dcterms:created>
  <dcterms:modified xsi:type="dcterms:W3CDTF">2019-04-30T17:55:54Z</dcterms:modified>
</cp:coreProperties>
</file>